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60" Type="http://schemas.openxmlformats.org/officeDocument/2006/relationships/viewProps" Target="viewProps.xml" /><Relationship Id="rId5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2" Type="http://schemas.openxmlformats.org/officeDocument/2006/relationships/tableStyles" Target="tableStyles.xml" /><Relationship Id="rId6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jp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jp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jp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3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5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6.jp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7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8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1.jp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2.jp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3.jp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4.jp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5.jp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8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9.jp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0.jp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1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2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3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Select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Cletus Emmanuel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2022-07-23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TMS19F1011P0025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TMS19F1011P0025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36.06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12.72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35.04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214.18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011P0025_109_Photos_1_2022-06-29-09-25-49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011P0025_109_Photos_2_2022-06-29-09-26-2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011P0025_109_Photos_3_2022-06-29-11-01-2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011P0025_240_Photos_1_2022-06-30-10-47-5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011P0025_240_Pics_1_2022-06-30-02-33-2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TMS19F1210P0006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TMS19F1210P0006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34.55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11.43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33.05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155.55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210P0006_103_Photos_1_2022-06-29-08-58-3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210P0006_103_Photos_2_2022-06-29-08-58-4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210P0006_103_Photos_3_2022-06-29-09-28-3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Loading required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tidyverse</a:t>
            </a:r>
          </a:p>
          <a:p>
            <a:pPr lvl="0"/>
            <a:r>
              <a:rPr/>
              <a:t>readxl</a:t>
            </a:r>
          </a:p>
          <a:p>
            <a:pPr lvl="0"/>
            <a:r>
              <a:rPr/>
              <a:t>magick</a:t>
            </a:r>
          </a:p>
          <a:p>
            <a:pPr lvl="0"/>
            <a:r>
              <a:rPr/>
              <a:t>knitr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10P0006_204_Photos_1_2022-06-30-09-03-2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10P0006_204_Pics_1_2022-06-30-02-56-5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TMS19F1219P0089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TMS19F1219P0089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1.24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34.32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11.68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33.93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149.11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219P0089_112_Photos_1_2022-06-29-09-35-2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219P0089_112_Photos_2_2022-06-29-11-04-15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19P0089_224_Photos_1_2022-06-30-10-10-3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19P0089_224_Pics_1_2022-06-30-03-15-0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TMS19F1194P0076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TMS19F1194P0076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33.82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10.83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32.15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139.54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194P0076_122_Photos_1_2022-06-29-09-47-5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194P0076_122_Photos_2_2022-06-29-11-12-4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Load trial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## *  TMS19F1219P0180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194P0076_212_Photos_1_2022-06-30-09-47-39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194P0076_212_Pics_1_2022-06-30-02-38-1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TMS19F1224P0002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TMS19F1224P0002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34.43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10.68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31.3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114.37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224P0002_140_Photos_1_2022-06-29-10-41-0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224P0002_140_Photos_2_2022-06-29-11-33-2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24P0002_241_Photos_1_2022-06-30-10-52-0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24P0002_241_Pics_1_2022-06-30-03-08-5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TMS19F1371P0025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TMS19F1371P0025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33.82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10.38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30.97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105.3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371P0025_133_Photos_1_2022-06-29-10-18-49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371P0025_133_Photos_2_2022-06-29-11-23-29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Load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 directory and load the images</a:t>
            </a:r>
          </a:p>
          <a:p>
            <a:pPr lvl="0" indent="0">
              <a:buNone/>
            </a:pPr>
            <a:r>
              <a:rPr>
                <a:latin typeface="Courier"/>
              </a:rPr>
              <a:t>## [1] "2022-21.GS.C4.AYT.45.IB-rep1-IITA-TMS-IBA000070_108_Photos_1_2022-06-29-09-16-58.jpg"
## [2] "2022-21.GS.C4.AYT.45.IB-rep1-IITA-TMS-IBA000070_108_Photos_2_2022-06-29-09-17-10.jpg"
## [3] "2022-21.GS.C4.AYT.45.IB-rep1-IITA-TMS-IBA000070_108_Photos_3_2022-06-29-09-27-07.jpg"
## [4] "2022-21.GS.C4.AYT.45.IB-rep1-IITA-TMS-IBA070593_141_Photos_1_2022-06-29-10-42-22.jpg"
## [5] "2022-21.GS.C4.AYT.45.IB-rep1-IITA-TMS-IBA070593_141_Photos_2_2022-06-29-11-33-52.jpg"
## [6] "2022-21.GS.C4.AYT.45.IB-rep1-IITA-TMS-IBA30572_105_Photos_1_2022-06-29-09-03-47.jpg"</a:t>
            </a:r>
          </a:p>
          <a:p>
            <a:pPr lvl="0"/>
            <a:r>
              <a:rPr/>
              <a:t>Find specific genotype image</a:t>
            </a:r>
          </a:p>
          <a:p>
            <a:pPr lvl="0"/>
            <a:r>
              <a:rPr/>
              <a:t>Render the summary statistics for each genotype in the trial</a:t>
            </a:r>
          </a:p>
          <a:p>
            <a:pPr lvl="0"/>
            <a:r>
              <a:rPr/>
              <a:t>Load all the images of the selected clones for this trial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371P0025_227_Photos_1_2022-06-30-10-13-1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371P0025_227_Pics_1_2022-06-30-02-30-1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TMS19F1225P0010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TMS19F1225P0010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24.98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8.59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34.1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9.08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225P0010_104_Photos_1_2022-06-29-08-59-2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225P0010_104_Photos_2_2022-06-29-09-28-1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225P0010_104_Photos_3_2022-06-29-10-58-55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25P0010_236_Photos_1_2022-06-30-10-30-5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25P0010_236_Pics_1_2022-06-30-03-07-55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TMS19F1219P0003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TMS19F1219P0003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22.93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7.94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34.69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-22.76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219P0003_137_Photos_1_2022-06-29-10-22-4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TMS19F1219P0180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TMS19F1219P0180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45.7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14.92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32.47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277.97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219P0003_137_Photos_2_2022-06-29-11-30-1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19P0003_225_Photos_1_2022-06-30-10-11-1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19P0003_225_Pics_1_2022-06-30-02-39-4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Genotype: TMS19F1194P0103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Genotype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TMS19F1194P0103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MCMDS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FYLD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21.86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DYLD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7.47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33.95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-35.8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194P0103_111_Photos_1_2022-06-29-09-34-55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194P0103_111_Photos_2_2022-06-29-11-03-3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194P0103_219_Photos_1_2022-06-30-09-56-1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194P0103_219_Pics_1_2022-06-30-03-01-19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hotos/2022-21.GS.C4.AYT.45.IB-rep1-TMS19F1219P0180_119_Photos_1_2022-06-29-09-44-2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1-TMS19F1219P0180_119_Photos_2_2022-06-29-11-10-5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19P0180_217_Photos_1_2022-06-30-09-53-2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hotos/2022-21.GS.C4.AYT.45.IB-rep2-TMS19F1219P0180_217_Pics_1_2022-06-30-02-35-3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</dc:title>
  <dc:creator>Cletus Emmanuel</dc:creator>
  <cp:keywords/>
  <dcterms:created xsi:type="dcterms:W3CDTF">2022-07-25T06:41:34Z</dcterms:created>
  <dcterms:modified xsi:type="dcterms:W3CDTF">2022-07-25T06:41:34Z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2022-07-23</vt:lpwstr>
  </property>
  <property fmtid="{D5CDD505-2E9C-101B-9397-08002B2CF9AE}" pid="3" name="output">
    <vt:lpwstr>powerpoint_presentation</vt:lpwstr>
  </property>
</Properties>
</file>